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9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3E9AE8-A370-42FB-A846-BF70CEA7215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3E86F3-833D-4C11-8936-15DAB23786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71;&#1082;&#1086;&#1074;&#1083;&#1077;&#1074;&#1072;%20&#1043;&#1072;&#1083;&#1080;&#1085;&#1072;%20&#1040;&#1083;&#1077;&#1082;&#1089;&#1072;&#1085;&#1076;&#1088;&#1086;&#1074;&#1085;&#1072;\&#1094;&#1074;&#1077;&#1090;&#1080;%20&#1073;&#1072;&#1096;&#1082;&#1086;&#1088;&#1090;&#1086;&#1089;&#1090;&#1072;&#1085;%20&#1087;&#1083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71;&#1082;&#1086;&#1074;&#1083;&#1077;&#1074;&#1072;%20&#1043;&#1072;&#1083;&#1080;&#1085;&#1072;%20&#1040;&#1083;&#1077;&#1082;&#1089;&#1072;&#1085;&#1076;&#1088;&#1086;&#1074;&#1085;&#1072;\&#1084;&#1077;&#1083;&#1077;&#1091;&#1079;%20&#1076;&#1077;&#1090;&#1089;&#1082;&#1072;&#1103;%20&#1087;&#1083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POWER  POINT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7"/>
            <a:ext cx="75145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880646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макетов для слайдов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90272" cy="45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92697"/>
            <a:ext cx="7690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Эскиз 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темы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на  слайде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529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Индивидуальная настройка дизайна слайдов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5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2008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Темы  на  вкладке  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Дизайн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</a:rPr>
              <a:t>Режим </a:t>
            </a:r>
            <a:r>
              <a:rPr lang="ru-RU" sz="2400" b="1" i="1" u="sng" dirty="0">
                <a:solidFill>
                  <a:schemeClr val="bg2">
                    <a:lumMod val="50000"/>
                  </a:schemeClr>
                </a:solidFill>
              </a:rPr>
              <a:t>предварительного </a:t>
            </a:r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</a:rPr>
              <a:t>просмотра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378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Изменение  тем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8018264" cy="438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80" y="1556792"/>
            <a:ext cx="791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Формат 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 фона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78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Обесцвечивание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 </a:t>
            </a:r>
            <a:r>
              <a:rPr lang="ru-RU" sz="2000" b="1" dirty="0" smtClean="0"/>
              <a:t>Конечный результат презентации — это не эстетическое наслаждение от ее созерцания</a:t>
            </a:r>
            <a:r>
              <a:rPr lang="ru-RU" sz="2000" b="1" dirty="0" smtClean="0"/>
              <a:t>;  это </a:t>
            </a:r>
            <a:r>
              <a:rPr lang="ru-RU" sz="2000" b="1" dirty="0" smtClean="0"/>
              <a:t>вполне конкретные решения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действия конкретных людей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 numCol="2"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слайдов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с рабочей областью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Добавление новых слайдов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макетов для слайдов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Ввод текста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Вставка слайдов из другого файла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заметок докладчика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темы и добавление содержимого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Красочность оформления тем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темы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Вставка рисунков и объектов: 1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Вставка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рисунков и объектов: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элементов слайда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Размещение элементов слайда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Проверка, печать, подготовка к показу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Предварительный просмотр на компьютере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Проверка орфографии, отправка на рецензирование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Печать раздаточных материалов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Печать заметок докладчика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Добавление текста нижнего колонтитула в раздаточные материалы и заметки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цвета для печати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586216" cy="438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Сохранение использованной темы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223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711369"/>
            <a:ext cx="3384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 рисунков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462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Подпись 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к рисунку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90272" cy="41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Работа с рисунками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8022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4155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Форматирование   текстов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55576" y="836712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Эффекты анимации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27584" y="2852936"/>
            <a:ext cx="6840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IzhitsaShadowC" pitchFamily="82" charset="0"/>
                <a:ea typeface="Times New Roman" pitchFamily="18" charset="0"/>
                <a:cs typeface="Times New Roman" pitchFamily="18" charset="0"/>
              </a:rPr>
              <a:t>Настройка анимации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827584" y="3356992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ld BocklinC Initials" pitchFamily="2" charset="0"/>
                <a:ea typeface="Times New Roman" pitchFamily="18" charset="0"/>
                <a:cs typeface="Times New Roman" pitchFamily="18" charset="0"/>
              </a:rPr>
              <a:t>Эффекты анимации для рисунков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nold BocklinC Initials" pitchFamily="2" charset="0"/>
                <a:ea typeface="Times New Roman" pitchFamily="18" charset="0"/>
                <a:cs typeface="Times New Roman" pitchFamily="18" charset="0"/>
              </a:rPr>
              <a:t>SmartArt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ld BocklinC Initials" pitchFamily="2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27584" y="3558208"/>
            <a:ext cx="92160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_AlbionicTitulCmGrd" pitchFamily="34" charset="-52"/>
                <a:ea typeface="Times New Roman" pitchFamily="18" charset="0"/>
                <a:cs typeface="Times New Roman" pitchFamily="18" charset="0"/>
              </a:rPr>
              <a:t>Добавление анимации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_AlbionicTitulCmGrd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3529" y="4631404"/>
            <a:ext cx="9226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_AlbionicB&amp;W" pitchFamily="34" charset="-52"/>
                <a:ea typeface="Times New Roman" pitchFamily="18" charset="0"/>
                <a:cs typeface="Times New Roman" pitchFamily="18" charset="0"/>
              </a:rPr>
              <a:t>Изменение порядка воспроизведения анимации на обратный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_AlbionicB&amp;W" pitchFamily="34" charset="-52"/>
              <a:cs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899592" y="5085184"/>
            <a:ext cx="3430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_AlbionicTitulBrk" pitchFamily="34" charset="-52"/>
                <a:ea typeface="Times New Roman" pitchFamily="18" charset="0"/>
                <a:cs typeface="Times New Roman" pitchFamily="18" charset="0"/>
              </a:rPr>
              <a:t>Удаление анимации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a_AlbionicTitulBrk" pitchFamily="34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  <p:bldP spid="55300" grpId="0"/>
      <p:bldP spid="55301" grpId="0"/>
      <p:bldP spid="553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182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836712"/>
            <a:ext cx="676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Добавление в презентацию звуковых эффектов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2342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Вставка звука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75862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Варианты воспроизведения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цвети башкортостан п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newsflash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8090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мелеуз детская п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64288" y="4293096"/>
            <a:ext cx="1672952" cy="167295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первой презентации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94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34288" cy="41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Звук в настройках анимации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78304" cy="45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Co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хранение  звука  в  папке  презентации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62280" cy="43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</a:rPr>
              <a:t>Режим  показа  слайдов</a:t>
            </a:r>
            <a:endParaRPr lang="ru-RU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062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Орфография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450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9087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Примечания.  Рецензирование 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450312" cy="352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Раздаточные материалы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38344" cy="438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Колонтитулы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369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Цвет печати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1044113" cy="1412776"/>
          </a:xfrm>
          <a:prstGeom prst="rect">
            <a:avLst/>
          </a:prstGeom>
        </p:spPr>
      </p:pic>
      <p:pic>
        <p:nvPicPr>
          <p:cNvPr id="3" name="Рисунок 2" descr="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24744"/>
            <a:ext cx="1605749" cy="1944216"/>
          </a:xfrm>
          <a:prstGeom prst="rect">
            <a:avLst/>
          </a:prstGeom>
        </p:spPr>
      </p:pic>
      <p:pic>
        <p:nvPicPr>
          <p:cNvPr id="4" name="Рисунок 3" descr="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0"/>
            <a:ext cx="2812139" cy="3820291"/>
          </a:xfrm>
          <a:prstGeom prst="rect">
            <a:avLst/>
          </a:prstGeom>
        </p:spPr>
      </p:pic>
      <p:pic>
        <p:nvPicPr>
          <p:cNvPr id="5" name="Рисунок 4" descr="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764704"/>
            <a:ext cx="1256983" cy="1700808"/>
          </a:xfrm>
          <a:prstGeom prst="rect">
            <a:avLst/>
          </a:prstGeom>
        </p:spPr>
      </p:pic>
      <p:pic>
        <p:nvPicPr>
          <p:cNvPr id="6" name="Рисунок 5" descr="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124744"/>
            <a:ext cx="723907" cy="983428"/>
          </a:xfrm>
          <a:prstGeom prst="rect">
            <a:avLst/>
          </a:prstGeom>
        </p:spPr>
      </p:pic>
      <p:pic>
        <p:nvPicPr>
          <p:cNvPr id="7" name="Рисунок 6" descr="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30334" y="764704"/>
            <a:ext cx="713666" cy="864096"/>
          </a:xfrm>
          <a:prstGeom prst="rect">
            <a:avLst/>
          </a:prstGeom>
        </p:spPr>
      </p:pic>
      <p:pic>
        <p:nvPicPr>
          <p:cNvPr id="8" name="Рисунок 7" descr="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1484784"/>
            <a:ext cx="1600203" cy="1600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429309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за  внимание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Рабочая  область</a:t>
            </a:r>
            <a:endParaRPr lang="ru-RU" dirty="0"/>
          </a:p>
        </p:txBody>
      </p:sp>
      <p:pic>
        <p:nvPicPr>
          <p:cNvPr id="6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484784"/>
            <a:ext cx="76328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99592" y="5373216"/>
            <a:ext cx="7416824" cy="792088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бласть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аполнитель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эскизы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заметки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1369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433789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Добавление новых слайдов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648" y="593235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слайда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71600" y="-550112"/>
            <a:ext cx="727280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Добавить графические объекты или текст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424936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888076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Повторное использование слайдов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48872" cy="445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721241"/>
            <a:ext cx="551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Заметки докладчика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215</Words>
  <Application>Microsoft Office PowerPoint</Application>
  <PresentationFormat>Экран (4:3)</PresentationFormat>
  <Paragraphs>80</Paragraphs>
  <Slides>39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Создание презентации</vt:lpstr>
      <vt:lpstr>                    Конечный результат презентации — это не эстетическое наслаждение от ее созерцания;  это вполне конкретные решения и действия конкретных людей</vt:lpstr>
      <vt:lpstr>Создание первой презентации</vt:lpstr>
      <vt:lpstr>Рабочая  область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презентации</dc:title>
  <dc:creator>1</dc:creator>
  <cp:lastModifiedBy>1</cp:lastModifiedBy>
  <cp:revision>63</cp:revision>
  <dcterms:created xsi:type="dcterms:W3CDTF">2012-06-06T02:46:25Z</dcterms:created>
  <dcterms:modified xsi:type="dcterms:W3CDTF">2012-06-06T10:15:55Z</dcterms:modified>
</cp:coreProperties>
</file>